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8" r:id="rId9"/>
    <p:sldId id="264" r:id="rId10"/>
    <p:sldId id="265" r:id="rId11"/>
    <p:sldId id="266" r:id="rId12"/>
    <p:sldId id="261" r:id="rId13"/>
    <p:sldId id="26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hebs.cap.ru/news/2010/08/25/viktorina-po-tvorchestvu-aleksandra-grin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ladilova\Desktop\Грин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0"/>
            <a:ext cx="4896544" cy="27392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 </a:t>
            </a:r>
          </a:p>
          <a:p>
            <a:pPr algn="ctr">
              <a:lnSpc>
                <a:spcPct val="150000"/>
              </a:lnSpc>
            </a:pPr>
            <a:r>
              <a:rPr lang="ru-RU" sz="40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творчеству </a:t>
            </a:r>
          </a:p>
          <a:p>
            <a:pPr algn="ctr"/>
            <a:r>
              <a:rPr lang="ru-RU" sz="40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Александра Грина</a:t>
            </a:r>
            <a:endParaRPr lang="ru-RU" sz="4000" b="1" u="sng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3A959-B4CF-4844-91C2-D2DC0F6C0FDE}"/>
              </a:ext>
            </a:extLst>
          </p:cNvPr>
          <p:cNvSpPr txBox="1"/>
          <p:nvPr/>
        </p:nvSpPr>
        <p:spPr>
          <a:xfrm>
            <a:off x="4206856" y="3003798"/>
            <a:ext cx="461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 дню рождения автора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016577-21CF-4CCD-8F41-131CDD1CB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" y="34919"/>
            <a:ext cx="576444" cy="88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adilova\Desktop\книга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 bwMode="auto">
          <a:xfrm>
            <a:off x="3154" y="0"/>
            <a:ext cx="91408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843558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увидел Грэй 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библиотеке замка – 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это помогло ему понять себя?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869637"/>
            <a:ext cx="4139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Картину художника-мариниста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Старинный глобус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Книгу на таинственном языке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Компас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Модель парусного корабля</a:t>
            </a:r>
          </a:p>
        </p:txBody>
      </p:sp>
    </p:spTree>
    <p:extLst>
      <p:ext uri="{BB962C8B-B14F-4D97-AF65-F5344CB8AC3E}">
        <p14:creationId xmlns:p14="http://schemas.microsoft.com/office/powerpoint/2010/main" val="211371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adilova\Desktop\книга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 bwMode="auto">
          <a:xfrm>
            <a:off x="3154" y="0"/>
            <a:ext cx="91408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00868"/>
            <a:ext cx="39685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Где Грэй </a:t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отыскал шёлк </a:t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</a:t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алых парусов?</a:t>
            </a:r>
          </a:p>
          <a:p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58081" y="627534"/>
            <a:ext cx="4572000" cy="3378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Получил в подарок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Каперне у трактирщика</a:t>
            </a:r>
          </a:p>
          <a:p>
            <a:pPr>
              <a:lnSpc>
                <a:spcPct val="150000"/>
              </a:lnSpc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привёз из заморских стран</a:t>
            </a:r>
          </a:p>
          <a:p>
            <a:pPr>
              <a:lnSpc>
                <a:spcPct val="150000"/>
              </a:lnSpc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В Лиссе в одной из торговых лавок</a:t>
            </a:r>
          </a:p>
          <a:p>
            <a:pPr>
              <a:lnSpc>
                <a:spcPct val="150000"/>
              </a:lnSpc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нашёл в старинном сундуке</a:t>
            </a:r>
          </a:p>
        </p:txBody>
      </p:sp>
    </p:spTree>
    <p:extLst>
      <p:ext uri="{BB962C8B-B14F-4D97-AF65-F5344CB8AC3E}">
        <p14:creationId xmlns:p14="http://schemas.microsoft.com/office/powerpoint/2010/main" val="180717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adilova\Desktop\книга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 bwMode="auto">
          <a:xfrm>
            <a:off x="3154" y="0"/>
            <a:ext cx="91408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11510"/>
            <a:ext cx="3312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каком городе на Праздник окончания школы приплывает корабль </a:t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 алыми парусами?</a:t>
            </a:r>
          </a:p>
          <a:p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613042"/>
            <a:ext cx="370948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В Москве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В Ялте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В Кирове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В Санкт-Петербурге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В Коктебеле</a:t>
            </a:r>
          </a:p>
        </p:txBody>
      </p:sp>
    </p:spTree>
    <p:extLst>
      <p:ext uri="{BB962C8B-B14F-4D97-AF65-F5344CB8AC3E}">
        <p14:creationId xmlns:p14="http://schemas.microsoft.com/office/powerpoint/2010/main" val="796330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adilova\Desktop\книга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 bwMode="auto">
          <a:xfrm>
            <a:off x="3154" y="0"/>
            <a:ext cx="91408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A7C871-686C-4510-BF1D-42BC68FD2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100"/>
            <a:ext cx="6984776" cy="50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8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adilova\Desktop\книга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 bwMode="auto">
          <a:xfrm>
            <a:off x="3154" y="0"/>
            <a:ext cx="91408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ladilova\Desktop\Грин\а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6495"/>
            <a:ext cx="6048672" cy="4536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2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adilova\Desktop\книга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 bwMode="auto">
          <a:xfrm>
            <a:off x="3154" y="0"/>
            <a:ext cx="91408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928" y="1292821"/>
            <a:ext cx="3744416" cy="306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«Шапка-невидимка»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«Город Зеро»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«Большие пожары»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«Человек-невидимка»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«Золотая цепь»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C7AD85-44A2-4ECF-B885-C8439E918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50" y="987574"/>
            <a:ext cx="4224469" cy="3168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ACC8BA-9DD2-4D82-9F5D-42D02634A546}"/>
              </a:ext>
            </a:extLst>
          </p:cNvPr>
          <p:cNvSpPr txBox="1"/>
          <p:nvPr/>
        </p:nvSpPr>
        <p:spPr>
          <a:xfrm>
            <a:off x="207858" y="461824"/>
            <a:ext cx="4618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назывался первый </a:t>
            </a:r>
            <a:b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сборник рассказов А. Грина?</a:t>
            </a:r>
          </a:p>
        </p:txBody>
      </p:sp>
    </p:spTree>
    <p:extLst>
      <p:ext uri="{BB962C8B-B14F-4D97-AF65-F5344CB8AC3E}">
        <p14:creationId xmlns:p14="http://schemas.microsoft.com/office/powerpoint/2010/main" val="330864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adilova\Desktop\книга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 bwMode="auto">
          <a:xfrm>
            <a:off x="3154" y="0"/>
            <a:ext cx="91408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Gladilova\Desktop\Грин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7" r="22087"/>
          <a:stretch/>
        </p:blipFill>
        <p:spPr bwMode="auto">
          <a:xfrm>
            <a:off x="419547" y="352275"/>
            <a:ext cx="3720405" cy="43803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A7ECD7-21C9-46C4-ABD8-614F310E57BA}"/>
              </a:ext>
            </a:extLst>
          </p:cNvPr>
          <p:cNvSpPr txBox="1"/>
          <p:nvPr/>
        </p:nvSpPr>
        <p:spPr>
          <a:xfrm>
            <a:off x="4333155" y="411510"/>
            <a:ext cx="4618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назывался корабль капитана Грэя 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алыми парусами?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FC623-2BC7-4226-91A3-511DECDE99AE}"/>
              </a:ext>
            </a:extLst>
          </p:cNvPr>
          <p:cNvSpPr/>
          <p:nvPr/>
        </p:nvSpPr>
        <p:spPr>
          <a:xfrm>
            <a:off x="5364088" y="1347614"/>
            <a:ext cx="2520280" cy="306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«Сюрприз»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«Привет»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«Сувенир»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«Секрет»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«Бриз»</a:t>
            </a:r>
          </a:p>
        </p:txBody>
      </p:sp>
    </p:spTree>
    <p:extLst>
      <p:ext uri="{BB962C8B-B14F-4D97-AF65-F5344CB8AC3E}">
        <p14:creationId xmlns:p14="http://schemas.microsoft.com/office/powerpoint/2010/main" val="1913894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adilova\Desktop\книга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 bwMode="auto">
          <a:xfrm>
            <a:off x="3154" y="0"/>
            <a:ext cx="91408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7622" y="339502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 Грин определил жанр книги «Алые паруса» как 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«повесть-феерия».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Феерия — это…</a:t>
            </a:r>
          </a:p>
        </p:txBody>
      </p:sp>
      <p:pic>
        <p:nvPicPr>
          <p:cNvPr id="12290" name="Picture 2" descr="Книга: &amp;quot;Алые паруса&amp;quot; - Александр Грин. Купить книгу, читать рецензии | ISBN  978-5-699-37141-9 | Лабири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3516"/>
            <a:ext cx="2736304" cy="4267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8CE982-6D46-4F82-B296-0B663E9BD4B8}"/>
              </a:ext>
            </a:extLst>
          </p:cNvPr>
          <p:cNvSpPr txBox="1"/>
          <p:nvPr/>
        </p:nvSpPr>
        <p:spPr>
          <a:xfrm>
            <a:off x="4586379" y="1347614"/>
            <a:ext cx="4618720" cy="306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 Морское путешествие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 Успешный проект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 Волшебное, сказочное зрелище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 Исполнение желаний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 Чудесное превращение</a:t>
            </a:r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E31F8-6F74-496F-83E5-2CDD740E6C58}"/>
              </a:ext>
            </a:extLst>
          </p:cNvPr>
          <p:cNvSpPr txBox="1"/>
          <p:nvPr/>
        </p:nvSpPr>
        <p:spPr>
          <a:xfrm>
            <a:off x="4586379" y="2726182"/>
            <a:ext cx="4602034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 Волшебное, сказочное зрелище</a:t>
            </a:r>
          </a:p>
        </p:txBody>
      </p:sp>
    </p:spTree>
    <p:extLst>
      <p:ext uri="{BB962C8B-B14F-4D97-AF65-F5344CB8AC3E}">
        <p14:creationId xmlns:p14="http://schemas.microsoft.com/office/powerpoint/2010/main" val="137854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adilova\Desktop\книга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 bwMode="auto">
          <a:xfrm>
            <a:off x="3154" y="0"/>
            <a:ext cx="91408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83518"/>
            <a:ext cx="38164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Выберите из списка город, придуманный А. Грином</a:t>
            </a:r>
          </a:p>
          <a:p>
            <a:endParaRPr lang="ru-RU" dirty="0"/>
          </a:p>
          <a:p>
            <a:pPr marL="1200150" lvl="2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Гель-Лью</a:t>
            </a:r>
          </a:p>
          <a:p>
            <a:pPr marL="1200150" lvl="2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Гель-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Гью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200150" lvl="2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Зорбаган</a:t>
            </a:r>
          </a:p>
          <a:p>
            <a:pPr marL="1200150" lvl="2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Гуртон</a:t>
            </a:r>
          </a:p>
          <a:p>
            <a:pPr marL="1200150" lvl="2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Лью-Гель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Образ Грея в повести Грина «Алые паруса» :: сочинение по литературе на  Сочиняшка.Р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r="25036"/>
          <a:stretch/>
        </p:blipFill>
        <p:spPr bwMode="auto">
          <a:xfrm>
            <a:off x="4788024" y="591530"/>
            <a:ext cx="3697747" cy="3725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D31114-4C3B-4DA0-97D9-20EBC738DD78}"/>
              </a:ext>
            </a:extLst>
          </p:cNvPr>
          <p:cNvSpPr txBox="1"/>
          <p:nvPr/>
        </p:nvSpPr>
        <p:spPr>
          <a:xfrm>
            <a:off x="539552" y="1347614"/>
            <a:ext cx="4618720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Гель-Лью</a:t>
            </a:r>
          </a:p>
        </p:txBody>
      </p:sp>
    </p:spTree>
    <p:extLst>
      <p:ext uri="{BB962C8B-B14F-4D97-AF65-F5344CB8AC3E}">
        <p14:creationId xmlns:p14="http://schemas.microsoft.com/office/powerpoint/2010/main" val="3338068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adilova\Desktop\книга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 bwMode="auto">
          <a:xfrm>
            <a:off x="3154" y="0"/>
            <a:ext cx="91408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694313"/>
            <a:ext cx="38164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Какая профессия была у Лонгрена - отца Ассоль?</a:t>
            </a:r>
          </a:p>
          <a:p>
            <a:r>
              <a:rPr lang="ru-RU" dirty="0"/>
              <a:t> </a:t>
            </a:r>
          </a:p>
        </p:txBody>
      </p:sp>
      <p:pic>
        <p:nvPicPr>
          <p:cNvPr id="9217" name="Picture 1" descr="C:\Users\Gladilova\Desktop\Грин\отец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6004"/>
            <a:ext cx="2999038" cy="4196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844C65-F169-4A98-A620-865A521AD1DF}"/>
              </a:ext>
            </a:extLst>
          </p:cNvPr>
          <p:cNvSpPr txBox="1"/>
          <p:nvPr/>
        </p:nvSpPr>
        <p:spPr>
          <a:xfrm>
            <a:off x="5041985" y="1491630"/>
            <a:ext cx="3922503" cy="278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был угольщиком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Он был рыбаком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Он изготавливал игрушки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Он был капитаном корабля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Он был музыкантом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581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adilova\Desktop\книга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 bwMode="auto">
          <a:xfrm>
            <a:off x="3154" y="0"/>
            <a:ext cx="91408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709" y="411510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кем играл в детстве</a:t>
            </a:r>
            <a:b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Артур Грей?</a:t>
            </a:r>
          </a:p>
        </p:txBody>
      </p:sp>
      <p:pic>
        <p:nvPicPr>
          <p:cNvPr id="4097" name="Picture 1" descr="C:\Users\Gladilova\Desktop\Грин\с кем играл гр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7" y="1471352"/>
            <a:ext cx="3770183" cy="2420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49DE7A-8E8C-424C-AF68-DC044279F6EC}"/>
              </a:ext>
            </a:extLst>
          </p:cNvPr>
          <p:cNvSpPr txBox="1"/>
          <p:nvPr/>
        </p:nvSpPr>
        <p:spPr>
          <a:xfrm>
            <a:off x="5005418" y="1234864"/>
            <a:ext cx="5242782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животными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2A867-4F41-473F-851E-C70AECB0DB62}"/>
              </a:ext>
            </a:extLst>
          </p:cNvPr>
          <p:cNvSpPr txBox="1"/>
          <p:nvPr/>
        </p:nvSpPr>
        <p:spPr>
          <a:xfrm>
            <a:off x="5006513" y="1930997"/>
            <a:ext cx="5244152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родителями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5C9508-6412-47B7-9C8E-1B5AFA6F2D70}"/>
              </a:ext>
            </a:extLst>
          </p:cNvPr>
          <p:cNvSpPr txBox="1"/>
          <p:nvPr/>
        </p:nvSpPr>
        <p:spPr>
          <a:xfrm>
            <a:off x="5004048" y="2627130"/>
            <a:ext cx="5244152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Один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8EE08D-AF2E-4350-AC67-C85731A36D04}"/>
              </a:ext>
            </a:extLst>
          </p:cNvPr>
          <p:cNvSpPr txBox="1"/>
          <p:nvPr/>
        </p:nvSpPr>
        <p:spPr>
          <a:xfrm>
            <a:off x="5004048" y="3323262"/>
            <a:ext cx="5244152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соседскими детьми</a:t>
            </a:r>
          </a:p>
        </p:txBody>
      </p:sp>
    </p:spTree>
    <p:extLst>
      <p:ext uri="{BB962C8B-B14F-4D97-AF65-F5344CB8AC3E}">
        <p14:creationId xmlns:p14="http://schemas.microsoft.com/office/powerpoint/2010/main" val="1393646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5" grpId="1"/>
      <p:bldP spid="15" grpId="2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adilova\Desktop\книга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 bwMode="auto">
          <a:xfrm>
            <a:off x="3154" y="0"/>
            <a:ext cx="91408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728" y="1096349"/>
            <a:ext cx="4644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первым 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рассказал Ассоль 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 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Алые паруса?</a:t>
            </a:r>
          </a:p>
          <a:p>
            <a:endParaRPr lang="ru-RU" sz="3600" dirty="0"/>
          </a:p>
        </p:txBody>
      </p:sp>
      <p:pic>
        <p:nvPicPr>
          <p:cNvPr id="8193" name="Picture 1" descr="C:\Users\Gladilova\Desktop\Грин\эгль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32" y="532022"/>
            <a:ext cx="3352800" cy="3990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A90B6-56C2-4504-AAB8-C0F290E5C7C2}"/>
              </a:ext>
            </a:extLst>
          </p:cNvPr>
          <p:cNvSpPr txBox="1"/>
          <p:nvPr/>
        </p:nvSpPr>
        <p:spPr>
          <a:xfrm>
            <a:off x="4767620" y="1203598"/>
            <a:ext cx="4632070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Никто - она прочитала об этом в книжке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Лонгрен, её отец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Никто - она сама придумала эту легенду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Эгль, собиратель сказок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Никто - она увидела это во сне</a:t>
            </a:r>
          </a:p>
        </p:txBody>
      </p:sp>
    </p:spTree>
    <p:extLst>
      <p:ext uri="{BB962C8B-B14F-4D97-AF65-F5344CB8AC3E}">
        <p14:creationId xmlns:p14="http://schemas.microsoft.com/office/powerpoint/2010/main" val="106813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329</Words>
  <Application>Microsoft Office PowerPoint</Application>
  <PresentationFormat>Экран (16:9)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Гладилова Светлана Александро</dc:creator>
  <cp:lastModifiedBy>zet</cp:lastModifiedBy>
  <cp:revision>31</cp:revision>
  <dcterms:created xsi:type="dcterms:W3CDTF">2021-08-11T14:25:41Z</dcterms:created>
  <dcterms:modified xsi:type="dcterms:W3CDTF">2021-09-30T13:06:05Z</dcterms:modified>
</cp:coreProperties>
</file>