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56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Александр Сергеевич Пушкин 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Сергей Тимофеевич Аксаков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Павел Петрович Бажов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  <dgm:t>
        <a:bodyPr/>
        <a:lstStyle/>
        <a:p>
          <a:endParaRPr lang="ru-RU"/>
        </a:p>
      </dgm:t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Оно не дождалось её и умерло от горя  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Оно превратилось в прекрасного принца 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Оно бушевало </a:t>
          </a:r>
          <a:br>
            <a:rPr lang="ru-RU" dirty="0"/>
          </a:br>
          <a:r>
            <a:rPr lang="ru-RU" dirty="0"/>
            <a:t>в беспамятстве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Царём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Крестьянином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Купцом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Аленький цветочек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 err="1"/>
            <a:t>Тувалет</a:t>
          </a:r>
          <a:r>
            <a:rPr lang="ru-RU" dirty="0"/>
            <a:t> из хрусталю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Золота венца самоцветного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  <dgm:t>
        <a:bodyPr/>
        <a:lstStyle/>
        <a:p>
          <a:endParaRPr lang="ru-RU"/>
        </a:p>
      </dgm:t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Дворец королевский или царский 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Коня вороного с гривой огненной 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Хижину заброшенную ветхую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  <dgm:t>
        <a:bodyPr/>
        <a:lstStyle/>
        <a:p>
          <a:endParaRPr lang="ru-RU"/>
        </a:p>
      </dgm:t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Он украл венец золочёный 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Он вошел в его дом 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Он сорвал цветочек аленький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Сына его старшего 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Одну из его дочерей 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Дочь его младшую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  <dgm:t>
        <a:bodyPr/>
        <a:lstStyle/>
        <a:p>
          <a:endParaRPr lang="ru-RU"/>
        </a:p>
      </dgm:t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Ковра самолета 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Сказав слова заветные 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Надев перстень на пальчик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Сделало её рабой своей и заставило работать 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Выполняло все её желания и прихоти 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Выгнало в лес на съедение зверей лютых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  <dgm:t>
        <a:bodyPr/>
        <a:lstStyle/>
        <a:p>
          <a:endParaRPr lang="ru-RU"/>
        </a:p>
      </dgm:t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6ECB5E-AEE3-40D9-8A12-FB8F8414D61F}" type="doc">
      <dgm:prSet loTypeId="urn:microsoft.com/office/officeart/2005/8/layout/vList3" loCatId="picture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D11EE1-32AA-404B-BA62-3C4299C81047}">
      <dgm:prSet phldrT="[Текст]" phldr="0"/>
      <dgm:spPr/>
      <dgm:t>
        <a:bodyPr/>
        <a:lstStyle/>
        <a:p>
          <a:r>
            <a:rPr lang="ru-RU" dirty="0"/>
            <a:t>Перевели время на час назад</a:t>
          </a:r>
        </a:p>
      </dgm:t>
    </dgm:pt>
    <dgm:pt modelId="{EA122C97-D013-4686-8015-BC93160EF0F1}" type="parTrans" cxnId="{AC1408C9-80C2-43D6-84C3-70A0EFA1436C}">
      <dgm:prSet/>
      <dgm:spPr/>
      <dgm:t>
        <a:bodyPr/>
        <a:lstStyle/>
        <a:p>
          <a:endParaRPr lang="ru-RU"/>
        </a:p>
      </dgm:t>
    </dgm:pt>
    <dgm:pt modelId="{EA66065A-D378-494F-8334-2BF9BDBFA485}" type="sibTrans" cxnId="{AC1408C9-80C2-43D6-84C3-70A0EFA1436C}">
      <dgm:prSet/>
      <dgm:spPr/>
      <dgm:t>
        <a:bodyPr/>
        <a:lstStyle/>
        <a:p>
          <a:endParaRPr lang="ru-RU"/>
        </a:p>
      </dgm:t>
    </dgm:pt>
    <dgm:pt modelId="{13B06AD0-D14F-4AAE-80C3-FA960977CF5E}">
      <dgm:prSet phldrT="[Текст]"/>
      <dgm:spPr/>
      <dgm:t>
        <a:bodyPr/>
        <a:lstStyle/>
        <a:p>
          <a:r>
            <a:rPr lang="ru-RU" dirty="0"/>
            <a:t>Украли у нее кольцо </a:t>
          </a:r>
        </a:p>
      </dgm:t>
    </dgm:pt>
    <dgm:pt modelId="{5BF8D9CC-D67E-4B28-8F2F-029F685EA21D}" type="parTrans" cxnId="{8F626A68-E5E7-468E-BDD7-D0CFB785D2C6}">
      <dgm:prSet/>
      <dgm:spPr/>
      <dgm:t>
        <a:bodyPr/>
        <a:lstStyle/>
        <a:p>
          <a:endParaRPr lang="ru-RU"/>
        </a:p>
      </dgm:t>
    </dgm:pt>
    <dgm:pt modelId="{809D6F85-3F59-4C03-8962-FCBF75832E50}" type="sibTrans" cxnId="{8F626A68-E5E7-468E-BDD7-D0CFB785D2C6}">
      <dgm:prSet/>
      <dgm:spPr/>
      <dgm:t>
        <a:bodyPr/>
        <a:lstStyle/>
        <a:p>
          <a:endParaRPr lang="ru-RU"/>
        </a:p>
      </dgm:t>
    </dgm:pt>
    <dgm:pt modelId="{1E447EB5-0F87-40EB-9CCE-3095D6D5CFD3}">
      <dgm:prSet phldrT="[Текст]"/>
      <dgm:spPr/>
      <dgm:t>
        <a:bodyPr/>
        <a:lstStyle/>
        <a:p>
          <a:r>
            <a:rPr lang="ru-RU" dirty="0"/>
            <a:t>Заперли ее в палатах каменных </a:t>
          </a:r>
        </a:p>
      </dgm:t>
    </dgm:pt>
    <dgm:pt modelId="{52BD42BD-29C9-422C-AD81-0EFEBF7AE005}" type="parTrans" cxnId="{89B8D6A5-E68F-47D8-8AEB-FC5A0D6C4E7A}">
      <dgm:prSet/>
      <dgm:spPr/>
      <dgm:t>
        <a:bodyPr/>
        <a:lstStyle/>
        <a:p>
          <a:endParaRPr lang="ru-RU"/>
        </a:p>
      </dgm:t>
    </dgm:pt>
    <dgm:pt modelId="{0A145113-27FF-4E99-AC7A-8DB3A805EF89}" type="sibTrans" cxnId="{89B8D6A5-E68F-47D8-8AEB-FC5A0D6C4E7A}">
      <dgm:prSet/>
      <dgm:spPr/>
      <dgm:t>
        <a:bodyPr/>
        <a:lstStyle/>
        <a:p>
          <a:endParaRPr lang="ru-RU"/>
        </a:p>
      </dgm:t>
    </dgm:pt>
    <dgm:pt modelId="{80396E18-B860-446F-9804-05D005D23FF6}" type="pres">
      <dgm:prSet presAssocID="{516ECB5E-AEE3-40D9-8A12-FB8F8414D61F}" presName="linearFlow" presStyleCnt="0">
        <dgm:presLayoutVars>
          <dgm:dir/>
          <dgm:resizeHandles val="exact"/>
        </dgm:presLayoutVars>
      </dgm:prSet>
      <dgm:spPr/>
    </dgm:pt>
    <dgm:pt modelId="{2A69CEC9-0CE8-4B5E-98F3-462C0DF5B085}" type="pres">
      <dgm:prSet presAssocID="{F5D11EE1-32AA-404B-BA62-3C4299C81047}" presName="composite" presStyleCnt="0"/>
      <dgm:spPr/>
    </dgm:pt>
    <dgm:pt modelId="{DF1DADDB-649E-43D7-B585-CBE1B935165C}" type="pres">
      <dgm:prSet presAssocID="{F5D11EE1-32AA-404B-BA62-3C4299C81047}" presName="imgShp" presStyleLbl="fgImgPlace1" presStyleIdx="0" presStyleCnt="3" custLinFactNeighborX="-4528" custLinFactNeighborY="-97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9C5EA2E-8934-452E-A7BE-3EA03971910E}" type="pres">
      <dgm:prSet presAssocID="{F5D11EE1-32AA-404B-BA62-3C4299C81047}" presName="txShp" presStyleLbl="node1" presStyleIdx="0" presStyleCnt="3">
        <dgm:presLayoutVars>
          <dgm:bulletEnabled val="1"/>
        </dgm:presLayoutVars>
      </dgm:prSet>
      <dgm:spPr/>
    </dgm:pt>
    <dgm:pt modelId="{83A181AF-5CCB-4ECD-94F8-718F508F49FB}" type="pres">
      <dgm:prSet presAssocID="{EA66065A-D378-494F-8334-2BF9BDBFA485}" presName="spacing" presStyleCnt="0"/>
      <dgm:spPr/>
    </dgm:pt>
    <dgm:pt modelId="{EC49E5A2-D41A-4A25-94E2-C843844ADF09}" type="pres">
      <dgm:prSet presAssocID="{13B06AD0-D14F-4AAE-80C3-FA960977CF5E}" presName="composite" presStyleCnt="0"/>
      <dgm:spPr/>
    </dgm:pt>
    <dgm:pt modelId="{A5E71975-6FF0-4BC7-9226-9CB713D7C42F}" type="pres">
      <dgm:prSet presAssocID="{13B06AD0-D14F-4AAE-80C3-FA960977CF5E}" presName="imgShp" presStyleLbl="fgImgPlac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6E697AA-6905-457B-8FAA-0272564C4D26}" type="pres">
      <dgm:prSet presAssocID="{13B06AD0-D14F-4AAE-80C3-FA960977CF5E}" presName="txShp" presStyleLbl="node1" presStyleIdx="1" presStyleCnt="3">
        <dgm:presLayoutVars>
          <dgm:bulletEnabled val="1"/>
        </dgm:presLayoutVars>
      </dgm:prSet>
      <dgm:spPr/>
    </dgm:pt>
    <dgm:pt modelId="{8D44C4EE-22FC-4F24-B498-6DE1FDF91F11}" type="pres">
      <dgm:prSet presAssocID="{809D6F85-3F59-4C03-8962-FCBF75832E50}" presName="spacing" presStyleCnt="0"/>
      <dgm:spPr/>
    </dgm:pt>
    <dgm:pt modelId="{B47EE2D3-1953-4C73-AAC0-6B46DCAB8C76}" type="pres">
      <dgm:prSet presAssocID="{1E447EB5-0F87-40EB-9CCE-3095D6D5CFD3}" presName="composite" presStyleCnt="0"/>
      <dgm:spPr/>
    </dgm:pt>
    <dgm:pt modelId="{4CFA21D8-D07A-492B-9DB8-068AA3245752}" type="pres">
      <dgm:prSet presAssocID="{1E447EB5-0F87-40EB-9CCE-3095D6D5CFD3}" presName="imgShp" presStyleLbl="fgImgPlac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AD83C1D-1371-451E-8522-545A496895E3}" type="pres">
      <dgm:prSet presAssocID="{1E447EB5-0F87-40EB-9CCE-3095D6D5CFD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5D0F709-0541-4A9E-A327-81A3A5307D8F}" type="presOf" srcId="{1E447EB5-0F87-40EB-9CCE-3095D6D5CFD3}" destId="{4AD83C1D-1371-451E-8522-545A496895E3}" srcOrd="0" destOrd="0" presId="urn:microsoft.com/office/officeart/2005/8/layout/vList3"/>
    <dgm:cxn modelId="{8F626A68-E5E7-468E-BDD7-D0CFB785D2C6}" srcId="{516ECB5E-AEE3-40D9-8A12-FB8F8414D61F}" destId="{13B06AD0-D14F-4AAE-80C3-FA960977CF5E}" srcOrd="1" destOrd="0" parTransId="{5BF8D9CC-D67E-4B28-8F2F-029F685EA21D}" sibTransId="{809D6F85-3F59-4C03-8962-FCBF75832E50}"/>
    <dgm:cxn modelId="{7ABE1450-080F-4608-8B93-87A27192ADFF}" type="presOf" srcId="{F5D11EE1-32AA-404B-BA62-3C4299C81047}" destId="{49C5EA2E-8934-452E-A7BE-3EA03971910E}" srcOrd="0" destOrd="0" presId="urn:microsoft.com/office/officeart/2005/8/layout/vList3"/>
    <dgm:cxn modelId="{AD827553-A408-4BB8-B716-21058F68CBEE}" type="presOf" srcId="{516ECB5E-AEE3-40D9-8A12-FB8F8414D61F}" destId="{80396E18-B860-446F-9804-05D005D23FF6}" srcOrd="0" destOrd="0" presId="urn:microsoft.com/office/officeart/2005/8/layout/vList3"/>
    <dgm:cxn modelId="{8954D37A-6A2E-4BE1-B1FF-B6157A3EEA76}" type="presOf" srcId="{13B06AD0-D14F-4AAE-80C3-FA960977CF5E}" destId="{C6E697AA-6905-457B-8FAA-0272564C4D26}" srcOrd="0" destOrd="0" presId="urn:microsoft.com/office/officeart/2005/8/layout/vList3"/>
    <dgm:cxn modelId="{89B8D6A5-E68F-47D8-8AEB-FC5A0D6C4E7A}" srcId="{516ECB5E-AEE3-40D9-8A12-FB8F8414D61F}" destId="{1E447EB5-0F87-40EB-9CCE-3095D6D5CFD3}" srcOrd="2" destOrd="0" parTransId="{52BD42BD-29C9-422C-AD81-0EFEBF7AE005}" sibTransId="{0A145113-27FF-4E99-AC7A-8DB3A805EF89}"/>
    <dgm:cxn modelId="{AC1408C9-80C2-43D6-84C3-70A0EFA1436C}" srcId="{516ECB5E-AEE3-40D9-8A12-FB8F8414D61F}" destId="{F5D11EE1-32AA-404B-BA62-3C4299C81047}" srcOrd="0" destOrd="0" parTransId="{EA122C97-D013-4686-8015-BC93160EF0F1}" sibTransId="{EA66065A-D378-494F-8334-2BF9BDBFA485}"/>
    <dgm:cxn modelId="{3901D1C4-4BCD-490C-9E6D-A02C08B67303}" type="presParOf" srcId="{80396E18-B860-446F-9804-05D005D23FF6}" destId="{2A69CEC9-0CE8-4B5E-98F3-462C0DF5B085}" srcOrd="0" destOrd="0" presId="urn:microsoft.com/office/officeart/2005/8/layout/vList3"/>
    <dgm:cxn modelId="{2FAF36CC-9EAF-4660-AD40-FD561DCE9FBF}" type="presParOf" srcId="{2A69CEC9-0CE8-4B5E-98F3-462C0DF5B085}" destId="{DF1DADDB-649E-43D7-B585-CBE1B935165C}" srcOrd="0" destOrd="0" presId="urn:microsoft.com/office/officeart/2005/8/layout/vList3"/>
    <dgm:cxn modelId="{8820D130-5823-4605-A6F4-55340CBDF872}" type="presParOf" srcId="{2A69CEC9-0CE8-4B5E-98F3-462C0DF5B085}" destId="{49C5EA2E-8934-452E-A7BE-3EA03971910E}" srcOrd="1" destOrd="0" presId="urn:microsoft.com/office/officeart/2005/8/layout/vList3"/>
    <dgm:cxn modelId="{C4A93A46-57FA-46C7-9DDF-F78845E07FA6}" type="presParOf" srcId="{80396E18-B860-446F-9804-05D005D23FF6}" destId="{83A181AF-5CCB-4ECD-94F8-718F508F49FB}" srcOrd="1" destOrd="0" presId="urn:microsoft.com/office/officeart/2005/8/layout/vList3"/>
    <dgm:cxn modelId="{68984A4B-39CD-4398-A8E4-B8A4A08FDA39}" type="presParOf" srcId="{80396E18-B860-446F-9804-05D005D23FF6}" destId="{EC49E5A2-D41A-4A25-94E2-C843844ADF09}" srcOrd="2" destOrd="0" presId="urn:microsoft.com/office/officeart/2005/8/layout/vList3"/>
    <dgm:cxn modelId="{6022E53D-9147-474E-91B1-EF9A01C8171D}" type="presParOf" srcId="{EC49E5A2-D41A-4A25-94E2-C843844ADF09}" destId="{A5E71975-6FF0-4BC7-9226-9CB713D7C42F}" srcOrd="0" destOrd="0" presId="urn:microsoft.com/office/officeart/2005/8/layout/vList3"/>
    <dgm:cxn modelId="{FEC37274-3134-4446-93D4-1A4D3DE32536}" type="presParOf" srcId="{EC49E5A2-D41A-4A25-94E2-C843844ADF09}" destId="{C6E697AA-6905-457B-8FAA-0272564C4D26}" srcOrd="1" destOrd="0" presId="urn:microsoft.com/office/officeart/2005/8/layout/vList3"/>
    <dgm:cxn modelId="{8B9DF225-CC53-4DDE-91EE-82331F44D6DF}" type="presParOf" srcId="{80396E18-B860-446F-9804-05D005D23FF6}" destId="{8D44C4EE-22FC-4F24-B498-6DE1FDF91F11}" srcOrd="3" destOrd="0" presId="urn:microsoft.com/office/officeart/2005/8/layout/vList3"/>
    <dgm:cxn modelId="{16DA965C-E880-4C3F-A7F0-A81960177ADA}" type="presParOf" srcId="{80396E18-B860-446F-9804-05D005D23FF6}" destId="{B47EE2D3-1953-4C73-AAC0-6B46DCAB8C76}" srcOrd="4" destOrd="0" presId="urn:microsoft.com/office/officeart/2005/8/layout/vList3"/>
    <dgm:cxn modelId="{4F47CC51-6624-454F-BC02-EEE757A11EA6}" type="presParOf" srcId="{B47EE2D3-1953-4C73-AAC0-6B46DCAB8C76}" destId="{4CFA21D8-D07A-492B-9DB8-068AA3245752}" srcOrd="0" destOrd="0" presId="urn:microsoft.com/office/officeart/2005/8/layout/vList3"/>
    <dgm:cxn modelId="{6AC2AB69-9525-4E73-8146-A4E498D77D43}" type="presParOf" srcId="{B47EE2D3-1953-4C73-AAC0-6B46DCAB8C76}" destId="{4AD83C1D-1371-451E-8522-545A496895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Александр Сергеевич Пушкин 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Сергей Тимофеевич Аксаков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Павел Петрович Бажов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Оно не дождалось её и умерло от горя  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Оно превратилось в прекрасного принца 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Оно бушевало </a:t>
          </a:r>
          <a:br>
            <a:rPr lang="ru-RU" sz="2700" kern="1200" dirty="0"/>
          </a:br>
          <a:r>
            <a:rPr lang="ru-RU" sz="2700" kern="1200" dirty="0"/>
            <a:t>в беспамятстве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Царём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Крестьянином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4300" rIns="21336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Купцом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Аленький цветочек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 err="1"/>
            <a:t>Тувалет</a:t>
          </a:r>
          <a:r>
            <a:rPr lang="ru-RU" sz="2900" kern="1200" dirty="0"/>
            <a:t> из хрусталю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Золота венца самоцветного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Дворец королевский или царский 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Коня вороного с гривой огненной 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Хижину заброшенную ветхую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Он украл венец золочёный 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Он вошел в его дом 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Он сорвал цветочек аленький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Сына его старшего 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Одну из его дочерей 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Дочь его младшую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Ковра самолета 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Сказав слова заветные 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Надев перстень на пальчик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Сделало её рабой своей и заставило работать 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Выполняло все её желания и прихоти 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Выгнало в лес на съедение зверей лютых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5EA2E-8934-452E-A7BE-3EA03971910E}">
      <dsp:nvSpPr>
        <dsp:cNvPr id="0" name=""/>
        <dsp:cNvSpPr/>
      </dsp:nvSpPr>
      <dsp:spPr>
        <a:xfrm rot="10800000">
          <a:off x="1254087" y="2888"/>
          <a:ext cx="3927896" cy="10589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Перевели время на час назад</a:t>
          </a:r>
        </a:p>
      </dsp:txBody>
      <dsp:txXfrm rot="10800000">
        <a:off x="1518817" y="2888"/>
        <a:ext cx="3663166" cy="1058921"/>
      </dsp:txXfrm>
    </dsp:sp>
    <dsp:sp modelId="{DF1DADDB-649E-43D7-B585-CBE1B935165C}">
      <dsp:nvSpPr>
        <dsp:cNvPr id="0" name=""/>
        <dsp:cNvSpPr/>
      </dsp:nvSpPr>
      <dsp:spPr>
        <a:xfrm>
          <a:off x="676678" y="0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E697AA-6905-457B-8FAA-0272564C4D26}">
      <dsp:nvSpPr>
        <dsp:cNvPr id="0" name=""/>
        <dsp:cNvSpPr/>
      </dsp:nvSpPr>
      <dsp:spPr>
        <a:xfrm rot="10800000">
          <a:off x="1254087" y="1377906"/>
          <a:ext cx="3927896" cy="1058921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Украли у нее кольцо </a:t>
          </a:r>
        </a:p>
      </dsp:txBody>
      <dsp:txXfrm rot="10800000">
        <a:off x="1518817" y="1377906"/>
        <a:ext cx="3663166" cy="1058921"/>
      </dsp:txXfrm>
    </dsp:sp>
    <dsp:sp modelId="{A5E71975-6FF0-4BC7-9226-9CB713D7C42F}">
      <dsp:nvSpPr>
        <dsp:cNvPr id="0" name=""/>
        <dsp:cNvSpPr/>
      </dsp:nvSpPr>
      <dsp:spPr>
        <a:xfrm>
          <a:off x="724626" y="1377906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83C1D-1371-451E-8522-545A496895E3}">
      <dsp:nvSpPr>
        <dsp:cNvPr id="0" name=""/>
        <dsp:cNvSpPr/>
      </dsp:nvSpPr>
      <dsp:spPr>
        <a:xfrm rot="10800000">
          <a:off x="1254087" y="2752923"/>
          <a:ext cx="3927896" cy="105892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955" tIns="110490" rIns="206248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Заперли ее в палатах каменных </a:t>
          </a:r>
        </a:p>
      </dsp:txBody>
      <dsp:txXfrm rot="10800000">
        <a:off x="1518817" y="2752923"/>
        <a:ext cx="3663166" cy="1058921"/>
      </dsp:txXfrm>
    </dsp:sp>
    <dsp:sp modelId="{4CFA21D8-D07A-492B-9DB8-068AA3245752}">
      <dsp:nvSpPr>
        <dsp:cNvPr id="0" name=""/>
        <dsp:cNvSpPr/>
      </dsp:nvSpPr>
      <dsp:spPr>
        <a:xfrm>
          <a:off x="724626" y="2752923"/>
          <a:ext cx="1058921" cy="105892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A98C6-BBB6-480E-9811-EE1FACDCD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6E861A-9857-48F9-9D20-51B7D0C81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6C00BF-0EC1-43DD-A3F1-73FB99812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5B3380-12D0-4E6B-AEF9-A1CEF2E0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4A1AE-7C0E-41A5-ADC6-65A965E2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542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D048F-F80A-46B7-B2F0-CCC5FC36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8F2006-ACE2-4BAD-B3F3-FC6107F6E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F1D26B-6E92-4E63-B7C6-3BFCAF431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9F9D9E-C7AB-4BF1-97C7-8B59D33C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71C26C-ED5C-47C9-B634-BF5275D2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841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4A94B2-353F-477A-85CB-23C76FD44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2A8AB8-D181-47C7-829A-0745B7307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D63750-9D67-4F2E-A49D-D91A2364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33DB93-246C-4F9D-9279-5AE5E0DE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8F443-BEAA-4162-A0B0-BA42C1A1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67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BDE73-2EB2-4826-8ADC-F644E053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612891-0C21-4E2B-9BEA-E4C2D7526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879762-9ACB-4E31-980D-662B1953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6E06B-F569-4008-A52B-952D0D57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743673-82F0-4D3F-B16D-387FEFAE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048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B70AB-1F82-4785-B8F8-D234D2670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BAE8F8-C4DB-4991-B560-20E29D58E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5425A-BE3A-4D00-9A4D-20608717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BAA29-5AA9-471B-BC44-EDA7127A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C98BC-19F0-4034-B802-84BA3A31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4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CBAFB-09F6-48E5-BBFD-CD5A78EE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B6CCA1-DA2A-470B-86B0-D4FCB6FFB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0EF298-380A-4986-B435-1BD3E548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F7DEF1-1A45-49B3-AE21-55B60F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2EDF99-B356-466A-B65F-8E2284CD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7240CA-B0CC-4C35-8822-400418C0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051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98D9-205B-4101-9F86-4A705BAC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C1888B-182E-4F91-BFCE-294B72D60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2651BF-7611-4F77-B575-E77A674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FB32EE-528E-45C2-A079-2105B832E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B9C456-E1EB-4F68-A0C2-F9828E51A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41FD00-D026-442F-9908-3B944190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456745-7948-439F-A50D-89521EB3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FBA929-C87E-4496-A72E-2A1C55C1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922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52D39-502F-4334-856D-6C5598D91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455DE7-4E7A-44DB-B4FC-E85D659A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3E9E8A-7516-493F-9FDE-ED5D184F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64DC13-048D-4EE2-B10F-381AE66B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71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720DD9-9E81-4C02-A78D-3F667301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282EB8-4E34-4355-9B3E-50F901C2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0743FE-A910-4E63-85FC-C9FA40F1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01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FE92C-087C-4361-A8C0-75863AAE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49CCE-8075-47CA-8C1A-0D50A9DA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3388FA-9412-4590-8422-8A9104A3B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C08518-0B8C-4839-8313-90BDAB50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F51A1-CF6A-433B-A6C1-58FD1695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10822D-2CB7-46EE-ACAE-76B79966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9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18E49-6242-4CCB-B4CC-60A163954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3DEEF7-8E48-4A80-B84B-4015F9A0A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DF0135-BDEC-476B-B478-1546E25A5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C22FD9-7D9E-4F2A-B86B-7CBF2A3D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B930C9-FB37-49F3-850D-CF014E75B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DC79B4-5C2B-4AE6-940D-80842CC6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1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D3025-057B-4F74-860B-56C1E127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C3CFEC-2486-476F-89CD-5D3EDB5DE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087BD3-40D4-4F8C-89A4-DBD08500F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3C271-5087-4809-A59B-96F1D9DC35DF}" type="datetimeFigureOut">
              <a:rPr lang="ru-RU" smtClean="0"/>
              <a:t>30.09.2021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C176AA-103D-449B-9DC6-DB8C6638F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C1340-17B8-4C84-8923-B613D6A30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FCB84-B577-4DEE-BB48-947F954B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2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2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diagramDrawing" Target="../diagrams/drawing2.xml"/><Relationship Id="rId4" Type="http://schemas.openxmlformats.org/officeDocument/2006/relationships/image" Target="../media/image1.jp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9A2434-5688-44A6-96D1-D51D08B74F20}"/>
              </a:ext>
            </a:extLst>
          </p:cNvPr>
          <p:cNvSpPr/>
          <p:nvPr/>
        </p:nvSpPr>
        <p:spPr>
          <a:xfrm>
            <a:off x="753427" y="434118"/>
            <a:ext cx="6796732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/>
                <a:solidFill>
                  <a:srgbClr val="FF0000"/>
                </a:solidFill>
              </a:rPr>
              <a:t>ВИКТОРИНА</a:t>
            </a:r>
          </a:p>
          <a:p>
            <a:pPr algn="ctr"/>
            <a:r>
              <a:rPr lang="ru-RU" sz="8000" b="1" dirty="0">
                <a:ln/>
                <a:solidFill>
                  <a:srgbClr val="FF0000"/>
                </a:solidFill>
              </a:rPr>
              <a:t>по творчеству</a:t>
            </a:r>
          </a:p>
          <a:p>
            <a:pPr algn="ctr"/>
            <a:r>
              <a:rPr lang="ru-RU" sz="8000" b="1" dirty="0">
                <a:ln/>
                <a:solidFill>
                  <a:srgbClr val="FF0000"/>
                </a:solidFill>
              </a:rPr>
              <a:t>А.И.АКСАКОВА</a:t>
            </a:r>
          </a:p>
        </p:txBody>
      </p:sp>
      <p:pic>
        <p:nvPicPr>
          <p:cNvPr id="6" name="Аленький цветок минус - Песня о волшебном цветке (www.hotplayer.ru)">
            <a:hlinkClick r:id="" action="ppaction://media"/>
            <a:extLst>
              <a:ext uri="{FF2B5EF4-FFF2-40B4-BE49-F238E27FC236}">
                <a16:creationId xmlns:a16="http://schemas.microsoft.com/office/drawing/2014/main" id="{A08BE6BC-C7D2-44EF-872F-AE2F8581F2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84"/>
                  <p14:fade out="1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280" y="6417324"/>
            <a:ext cx="440675" cy="4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51216" y="497008"/>
            <a:ext cx="4367814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сделали сестры, чтобы 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дать младшей вернуться 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Чудищу вовремя?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32830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379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7013360" y="658383"/>
            <a:ext cx="4376692" cy="8632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случилось с Чудищем, когда красавица вернулась?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163162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0425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51215" y="497008"/>
            <a:ext cx="4643021" cy="96584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написал сказку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«Аленький цветочек»?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956320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5675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55653" y="618979"/>
            <a:ext cx="4350059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Кем был отец трех дочерей?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792543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отец">
            <a:hlinkClick r:id="" action="ppaction://media"/>
            <a:extLst>
              <a:ext uri="{FF2B5EF4-FFF2-40B4-BE49-F238E27FC236}">
                <a16:creationId xmlns:a16="http://schemas.microsoft.com/office/drawing/2014/main" id="{78B47798-4EBF-42DE-B935-351094A04F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Прямоугольник: один усеченный угол 9">
            <a:extLst>
              <a:ext uri="{FF2B5EF4-FFF2-40B4-BE49-F238E27FC236}">
                <a16:creationId xmlns:a16="http://schemas.microsoft.com/office/drawing/2014/main" id="{F4F9435A-E00D-4672-A849-D74CDC9FCC20}"/>
              </a:ext>
            </a:extLst>
          </p:cNvPr>
          <p:cNvSpPr/>
          <p:nvPr/>
        </p:nvSpPr>
        <p:spPr>
          <a:xfrm>
            <a:off x="7730228" y="155472"/>
            <a:ext cx="2800907" cy="1164146"/>
          </a:xfrm>
          <a:prstGeom prst="snip1Rect">
            <a:avLst>
              <a:gd name="adj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купцом</a:t>
            </a:r>
          </a:p>
        </p:txBody>
      </p:sp>
    </p:spTree>
    <p:extLst>
      <p:ext uri="{BB962C8B-B14F-4D97-AF65-F5344CB8AC3E}">
        <p14:creationId xmlns:p14="http://schemas.microsoft.com/office/powerpoint/2010/main" val="325345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51215" y="497008"/>
            <a:ext cx="443883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попросила привести средняя дочь?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083522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8436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51215" y="497008"/>
            <a:ext cx="4643021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нашел отец, 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блуждая по лесу?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866882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683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51216" y="497008"/>
            <a:ext cx="4358936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Чудище захотело убить купца?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556337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1793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60092" y="618979"/>
            <a:ext cx="4341181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потребовало Чудище в обмен на жизнь купца?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319717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4735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51216" y="497008"/>
            <a:ext cx="4367814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чего девушка переместилась во дворец 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Чудищу?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06377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9323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0293D-6219-4E7B-A96A-1071D8772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48B35-4C18-4C0B-AE33-3273A94C2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4" y="36791"/>
            <a:ext cx="4731799" cy="2155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130DA-5A96-434E-9A03-524CFBD9A181}"/>
              </a:ext>
            </a:extLst>
          </p:cNvPr>
          <p:cNvSpPr txBox="1"/>
          <p:nvPr/>
        </p:nvSpPr>
        <p:spPr>
          <a:xfrm>
            <a:off x="6933459" y="618979"/>
            <a:ext cx="4394447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обошлось Чудище 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девушкой?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428136FC-1FC1-44E3-838B-EA8D02F44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752458"/>
              </p:ext>
            </p:extLst>
          </p:nvPr>
        </p:nvGraphicFramePr>
        <p:xfrm>
          <a:off x="-372862" y="1521633"/>
          <a:ext cx="5906611" cy="381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051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210</Words>
  <Application>Microsoft Office PowerPoint</Application>
  <PresentationFormat>Широкоэкранный</PresentationFormat>
  <Paragraphs>45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zet</dc:creator>
  <cp:lastModifiedBy>zet</cp:lastModifiedBy>
  <cp:revision>6</cp:revision>
  <dcterms:created xsi:type="dcterms:W3CDTF">2021-08-13T19:08:35Z</dcterms:created>
  <dcterms:modified xsi:type="dcterms:W3CDTF">2021-09-30T13:17:17Z</dcterms:modified>
</cp:coreProperties>
</file>